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592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217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948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007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5513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0207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869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5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10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272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235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00B65-64DC-4136-ACD4-64A166617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008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2" y="6164068"/>
            <a:ext cx="4112477" cy="592332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579262" y="1090682"/>
            <a:ext cx="9033476" cy="32316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r>
              <a:rPr lang="ko-KR" altLang="en-US" sz="2400" b="1" smtClean="0">
                <a:solidFill>
                  <a:srgbClr val="0070C0"/>
                </a:solidFill>
                <a:latin typeface="Calibri" panose="020F0502020204030204" pitchFamily="34" charset="0"/>
                <a:ea typeface="맑은 고딕" pitchFamily="50" charset="-127"/>
              </a:rPr>
              <a:t>팀 사진</a:t>
            </a: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dirty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716205" y="4459108"/>
            <a:ext cx="1896533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학교명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716204" y="4934547"/>
            <a:ext cx="1896533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팀명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50756" y="5409986"/>
            <a:ext cx="3861981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홍길동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팀장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), 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이순신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, 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강감찬 외 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00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명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613423" y="5885425"/>
            <a:ext cx="1999314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지도교수 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:</a:t>
            </a:r>
            <a:r>
              <a:rPr lang="ko-KR" altLang="en-US" b="1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김철수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63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579262" y="363931"/>
            <a:ext cx="9033476" cy="4301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r>
              <a:rPr lang="ko-KR" altLang="en-US" sz="2400" b="1" smtClean="0">
                <a:solidFill>
                  <a:srgbClr val="0070C0"/>
                </a:solidFill>
                <a:latin typeface="Calibri" panose="020F0502020204030204" pitchFamily="34" charset="0"/>
                <a:ea typeface="맑은 고딕" pitchFamily="50" charset="-127"/>
              </a:rPr>
              <a:t>차량 사진</a:t>
            </a: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dirty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784623" y="4910665"/>
            <a:ext cx="3828116" cy="1868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팀 또는 차량 소개</a:t>
            </a:r>
            <a:r>
              <a:rPr lang="en-US" altLang="ko-KR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, </a:t>
            </a:r>
            <a:r>
              <a:rPr lang="ko-KR" altLang="en-US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차량 특징</a:t>
            </a:r>
            <a:r>
              <a:rPr lang="en-US" altLang="ko-KR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, </a:t>
            </a:r>
            <a:r>
              <a:rPr lang="ko-KR" altLang="en-US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목표 등</a:t>
            </a:r>
            <a:endParaRPr lang="en-US" altLang="ko-KR" b="1" spc="-10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79262" y="4910665"/>
            <a:ext cx="2394427" cy="1868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동력장치 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: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무게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(kg) :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축전지 규격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(V) :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모터 용량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(kW) :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680861" y="4229163"/>
            <a:ext cx="1896533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차량명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68462" y="4910665"/>
            <a:ext cx="2213805" cy="1868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3600"/>
              </a:lnSpc>
              <a:defRPr/>
            </a:pPr>
            <a:r>
              <a:rPr lang="ko-KR" altLang="en-US" b="1">
                <a:solidFill>
                  <a:srgbClr val="0070C0"/>
                </a:solidFill>
                <a:latin typeface="Calibri" panose="020F0502020204030204" pitchFamily="34" charset="0"/>
              </a:rPr>
              <a:t>전장</a:t>
            </a:r>
            <a:r>
              <a:rPr lang="en-US" altLang="ko-KR" b="1">
                <a:solidFill>
                  <a:srgbClr val="0070C0"/>
                </a:solidFill>
                <a:latin typeface="Calibri" panose="020F0502020204030204" pitchFamily="34" charset="0"/>
              </a:rPr>
              <a:t>(mm) : 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>
                <a:solidFill>
                  <a:srgbClr val="0070C0"/>
                </a:solidFill>
                <a:latin typeface="Calibri" panose="020F0502020204030204" pitchFamily="34" charset="0"/>
              </a:rPr>
              <a:t>전폭</a:t>
            </a:r>
            <a:r>
              <a:rPr lang="en-US" altLang="ko-KR" b="1">
                <a:solidFill>
                  <a:srgbClr val="0070C0"/>
                </a:solidFill>
                <a:latin typeface="Calibri" panose="020F0502020204030204" pitchFamily="34" charset="0"/>
              </a:rPr>
              <a:t>(mm) :                     </a:t>
            </a:r>
            <a:endParaRPr lang="en-US" altLang="ko-KR" b="1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전고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(mm) : 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축거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(mm) :                     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728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69</Words>
  <Application>Microsoft Office PowerPoint</Application>
  <PresentationFormat>와이드스크린</PresentationFormat>
  <Paragraphs>24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Calibri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이정모</dc:creator>
  <cp:lastModifiedBy>도성훈</cp:lastModifiedBy>
  <cp:revision>7</cp:revision>
  <dcterms:created xsi:type="dcterms:W3CDTF">2024-05-31T02:19:17Z</dcterms:created>
  <dcterms:modified xsi:type="dcterms:W3CDTF">2025-06-30T06:08:02Z</dcterms:modified>
</cp:coreProperties>
</file>