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8" r:id="rId2"/>
    <p:sldId id="349" r:id="rId3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70" autoAdjust="0"/>
  </p:normalViewPr>
  <p:slideViewPr>
    <p:cSldViewPr>
      <p:cViewPr varScale="1">
        <p:scale>
          <a:sx n="114" d="100"/>
          <a:sy n="114" d="100"/>
        </p:scale>
        <p:origin x="1092" y="9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463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2023-04-19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485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2023-04-19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2403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2023-04-19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2671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2023-04-19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9694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2023-04-19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3548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2023-04-19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4107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2023-04-19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6656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2023-04-19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3631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2023-04-19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799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2023-04-19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7706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8CFA2-B81A-4679-BD6F-C1AB758D019D}" type="datetimeFigureOut">
              <a:rPr lang="ko-KR" altLang="en-US" smtClean="0"/>
              <a:t>2023-04-19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249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8CFA2-B81A-4679-BD6F-C1AB758D019D}" type="datetimeFigureOut">
              <a:rPr lang="ko-KR" altLang="en-US" smtClean="0"/>
              <a:t>2023-04-19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5CF2B-AE9F-4270-8845-0B3817AAC1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1298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817096" y="2810545"/>
            <a:ext cx="3450375" cy="1939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1pPr>
            <a:lvl2pPr marL="742950" indent="-28575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2pPr>
            <a:lvl3pPr marL="11430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3pPr>
            <a:lvl4pPr marL="16002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4pPr>
            <a:lvl5pPr marL="20574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9pPr>
          </a:lstStyle>
          <a:p>
            <a:pPr eaLnBrk="1" hangingPunct="1"/>
            <a:r>
              <a:rPr lang="ko-KR" altLang="en-US" sz="2000" b="1" dirty="0" err="1" smtClean="0">
                <a:solidFill>
                  <a:srgbClr val="0070C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팀이름</a:t>
            </a:r>
            <a:endParaRPr lang="en-US" altLang="ko-KR" sz="2000" b="1" dirty="0" smtClean="0">
              <a:solidFill>
                <a:srgbClr val="0070C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eaLnBrk="1" hangingPunct="1"/>
            <a:endParaRPr lang="en-US" altLang="ko-KR" sz="2000" b="1" dirty="0">
              <a:solidFill>
                <a:srgbClr val="0070C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eaLnBrk="1" hangingPunct="1"/>
            <a:r>
              <a:rPr lang="ko-KR" altLang="en-US" sz="2000" b="1" dirty="0" smtClean="0">
                <a:solidFill>
                  <a:srgbClr val="0070C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팀장</a:t>
            </a:r>
            <a:endParaRPr lang="en-US" altLang="ko-KR" sz="2000" b="1" dirty="0" smtClean="0">
              <a:solidFill>
                <a:srgbClr val="0070C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eaLnBrk="1" hangingPunct="1"/>
            <a:r>
              <a:rPr lang="ko-KR" altLang="en-US" sz="2000" b="1" dirty="0" smtClean="0">
                <a:solidFill>
                  <a:srgbClr val="0070C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팀원</a:t>
            </a:r>
            <a:endParaRPr lang="en-US" altLang="ko-KR" sz="2000" b="1" dirty="0" smtClean="0">
              <a:solidFill>
                <a:srgbClr val="0070C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eaLnBrk="1" hangingPunct="1"/>
            <a:endParaRPr lang="en-US" altLang="ko-KR" sz="2000" b="1" dirty="0">
              <a:solidFill>
                <a:srgbClr val="0070C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eaLnBrk="1" hangingPunct="1"/>
            <a:endParaRPr lang="en-US" altLang="ko-KR" sz="2000" b="1" dirty="0">
              <a:solidFill>
                <a:srgbClr val="0070C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04" y="316388"/>
            <a:ext cx="4112477" cy="592332"/>
          </a:xfrm>
          <a:prstGeom prst="rect">
            <a:avLst/>
          </a:prstGeom>
        </p:spPr>
      </p:pic>
      <p:sp>
        <p:nvSpPr>
          <p:cNvPr id="14" name="Line 2"/>
          <p:cNvSpPr>
            <a:spLocks noChangeShapeType="1"/>
          </p:cNvSpPr>
          <p:nvPr/>
        </p:nvSpPr>
        <p:spPr bwMode="auto">
          <a:xfrm>
            <a:off x="1352600" y="2133915"/>
            <a:ext cx="7200800" cy="0"/>
          </a:xfrm>
          <a:prstGeom prst="line">
            <a:avLst/>
          </a:prstGeom>
          <a:noFill/>
          <a:ln w="44450">
            <a:solidFill>
              <a:schemeClr val="tx1">
                <a:lumMod val="65000"/>
                <a:lumOff val="35000"/>
              </a:schemeClr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1433573" y="1647395"/>
            <a:ext cx="7056784" cy="4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>
            <a:lvl1pPr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1pPr>
            <a:lvl2pPr marL="742950" indent="-28575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2pPr>
            <a:lvl3pPr marL="11430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3pPr>
            <a:lvl4pPr marL="16002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4pPr>
            <a:lvl5pPr marL="2057400" indent="-228600" eaLnBrk="0" hangingPunct="0"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>
                <a:solidFill>
                  <a:schemeClr val="bg1"/>
                </a:solidFill>
                <a:latin typeface="Arial Black" pitchFamily="34" charset="0"/>
                <a:ea typeface="굴림체" pitchFamily="49" charset="-127"/>
              </a:defRPr>
            </a:lvl9pPr>
          </a:lstStyle>
          <a:p>
            <a:pPr algn="ctr" eaLnBrk="1" hangingPunct="1">
              <a:lnSpc>
                <a:spcPts val="3600"/>
              </a:lnSpc>
              <a:defRPr/>
            </a:pPr>
            <a:r>
              <a:rPr lang="ko-KR" altLang="en-US" sz="2400" b="1" dirty="0" smtClean="0">
                <a:solidFill>
                  <a:srgbClr val="0070C0"/>
                </a:solidFill>
                <a:latin typeface="Calibri" panose="020F0502020204030204" pitchFamily="34" charset="0"/>
                <a:ea typeface="맑은 고딕" pitchFamily="50" charset="-127"/>
              </a:rPr>
              <a:t>제 목</a:t>
            </a:r>
            <a:endParaRPr lang="en-US" altLang="ko-KR" sz="2400" b="1" dirty="0">
              <a:solidFill>
                <a:srgbClr val="0070C0"/>
              </a:solidFill>
              <a:latin typeface="Calibri" panose="020F0502020204030204" pitchFamily="34" charset="0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618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2480" y="1196752"/>
            <a:ext cx="9433048" cy="5256584"/>
          </a:xfrm>
          <a:prstGeom prst="rect">
            <a:avLst/>
          </a:prstGeom>
          <a:noFill/>
          <a:ln w="22225">
            <a:solidFill>
              <a:schemeClr val="accent3">
                <a:lumMod val="50000"/>
              </a:schemeClr>
            </a:solidFill>
            <a:prstDash val="dash"/>
          </a:ln>
        </p:spPr>
        <p:txBody>
          <a:bodyPr wrap="square" rtlCol="0">
            <a:noAutofit/>
          </a:bodyPr>
          <a:lstStyle/>
          <a:p>
            <a:endParaRPr lang="en-US" altLang="ko-KR" sz="2000" dirty="0" smtClean="0"/>
          </a:p>
          <a:p>
            <a:pPr marL="342900" indent="-342900">
              <a:buFontTx/>
              <a:buChar char="-"/>
            </a:pPr>
            <a:endParaRPr lang="en-US" altLang="ko-KR" sz="2000" dirty="0"/>
          </a:p>
          <a:p>
            <a:pPr marL="342900" indent="-342900">
              <a:buFontTx/>
              <a:buChar char="-"/>
            </a:pPr>
            <a:r>
              <a:rPr lang="ko-KR" altLang="en-US" sz="2000" dirty="0" smtClean="0"/>
              <a:t>전기차 시뮬레이션 기본 모델의 분석</a:t>
            </a:r>
            <a:endParaRPr lang="en-US" altLang="ko-KR" sz="2000" dirty="0" smtClean="0"/>
          </a:p>
          <a:p>
            <a:endParaRPr lang="en-US" altLang="ko-KR" sz="2000" dirty="0" smtClean="0"/>
          </a:p>
          <a:p>
            <a:pPr marL="342900" indent="-342900">
              <a:buFontTx/>
              <a:buChar char="-"/>
            </a:pPr>
            <a:r>
              <a:rPr lang="ko-KR" altLang="en-US" sz="2000" dirty="0" smtClean="0"/>
              <a:t>전기차 연비 시뮬레이션 고도화 모델의 상세한 설명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공학적 측면 포함</a:t>
            </a:r>
            <a:r>
              <a:rPr lang="en-US" altLang="ko-KR" sz="2000" dirty="0" smtClean="0"/>
              <a:t>)</a:t>
            </a:r>
          </a:p>
          <a:p>
            <a:pPr marL="342900" indent="-342900">
              <a:buFontTx/>
              <a:buChar char="-"/>
            </a:pPr>
            <a:endParaRPr lang="en-US" altLang="ko-KR" sz="2000" dirty="0" smtClean="0"/>
          </a:p>
          <a:p>
            <a:pPr marL="342900" indent="-342900">
              <a:buFontTx/>
              <a:buChar char="-"/>
            </a:pPr>
            <a:r>
              <a:rPr lang="ko-KR" altLang="en-US" sz="2000" dirty="0" err="1" smtClean="0"/>
              <a:t>실차</a:t>
            </a:r>
            <a:r>
              <a:rPr lang="ko-KR" altLang="en-US" sz="2000" dirty="0" smtClean="0"/>
              <a:t> 연비와 시뮬레이션 고도화 연비 결과의 비교분석 및 오차 분석</a:t>
            </a:r>
            <a:endParaRPr lang="en-US" altLang="ko-KR" sz="2000" dirty="0" smtClean="0"/>
          </a:p>
          <a:p>
            <a:r>
              <a:rPr lang="en-US" altLang="ko-KR" sz="2000" dirty="0"/>
              <a:t> </a:t>
            </a:r>
            <a:r>
              <a:rPr lang="en-US" altLang="ko-KR" sz="2000" dirty="0" smtClean="0"/>
              <a:t> * </a:t>
            </a:r>
            <a:r>
              <a:rPr lang="ko-KR" altLang="en-US" sz="2000" dirty="0"/>
              <a:t>연비계산과정 포함</a:t>
            </a:r>
            <a:r>
              <a:rPr lang="en-US" altLang="ko-KR" sz="2000" dirty="0"/>
              <a:t> </a:t>
            </a:r>
            <a:endParaRPr lang="en-US" altLang="ko-KR" sz="2000" dirty="0" smtClean="0"/>
          </a:p>
          <a:p>
            <a:pPr marL="342900" indent="-342900">
              <a:buFontTx/>
              <a:buChar char="-"/>
            </a:pPr>
            <a:endParaRPr lang="en-US" altLang="ko-KR" sz="2000" dirty="0" smtClean="0"/>
          </a:p>
          <a:p>
            <a:pPr marL="342900" indent="-342900">
              <a:buFontTx/>
              <a:buChar char="-"/>
            </a:pPr>
            <a:r>
              <a:rPr lang="ko-KR" altLang="en-US" sz="2000" dirty="0" smtClean="0"/>
              <a:t>향후 개발 모델 수정 계획</a:t>
            </a:r>
            <a:endParaRPr lang="en-US" altLang="ko-KR" sz="2000" dirty="0" smtClean="0"/>
          </a:p>
          <a:p>
            <a:pPr marL="342900" indent="-342900">
              <a:buFontTx/>
              <a:buChar char="-"/>
            </a:pPr>
            <a:endParaRPr lang="en-US" altLang="ko-KR" sz="2000" dirty="0"/>
          </a:p>
          <a:p>
            <a:endParaRPr lang="en-US" altLang="ko-KR" sz="2000" dirty="0" smtClean="0"/>
          </a:p>
          <a:p>
            <a:pPr marL="342900" indent="-342900">
              <a:buFontTx/>
              <a:buChar char="-"/>
            </a:pPr>
            <a:endParaRPr lang="en-US" altLang="ko-KR" sz="2000" dirty="0"/>
          </a:p>
          <a:p>
            <a:endParaRPr lang="en-US" altLang="ko-KR" sz="20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136576" y="476672"/>
            <a:ext cx="4115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발표자료 중 포함되어야 할 내용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필수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91963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18459</TotalTime>
  <Words>49</Words>
  <Application>Microsoft Office PowerPoint</Application>
  <PresentationFormat>A4 용지(210x297mm)</PresentationFormat>
  <Paragraphs>18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맑은 고딕</vt:lpstr>
      <vt:lpstr>Arial</vt:lpstr>
      <vt:lpstr>Calibri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김정배</dc:creator>
  <cp:lastModifiedBy>김다은</cp:lastModifiedBy>
  <cp:revision>269</cp:revision>
  <dcterms:created xsi:type="dcterms:W3CDTF">2020-07-22T04:18:13Z</dcterms:created>
  <dcterms:modified xsi:type="dcterms:W3CDTF">2023-04-19T05:02:29Z</dcterms:modified>
</cp:coreProperties>
</file>