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8" autoAdjust="0"/>
    <p:restoredTop sz="94660"/>
  </p:normalViewPr>
  <p:slideViewPr>
    <p:cSldViewPr snapToGrid="0">
      <p:cViewPr varScale="1">
        <p:scale>
          <a:sx n="85" d="100"/>
          <a:sy n="85" d="100"/>
        </p:scale>
        <p:origin x="102" y="3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0B65-64DC-4136-ACD4-64A166617083}" type="datetimeFigureOut">
              <a:rPr lang="ko-KR" altLang="en-US" smtClean="0"/>
              <a:t>2024-05-31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2283-15D2-4525-B993-D89B4D3639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8592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0B65-64DC-4136-ACD4-64A166617083}" type="datetimeFigureOut">
              <a:rPr lang="ko-KR" altLang="en-US" smtClean="0"/>
              <a:t>2024-05-31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2283-15D2-4525-B993-D89B4D3639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22172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0B65-64DC-4136-ACD4-64A166617083}" type="datetimeFigureOut">
              <a:rPr lang="ko-KR" altLang="en-US" smtClean="0"/>
              <a:t>2024-05-31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2283-15D2-4525-B993-D89B4D3639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7948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0B65-64DC-4136-ACD4-64A166617083}" type="datetimeFigureOut">
              <a:rPr lang="ko-KR" altLang="en-US" smtClean="0"/>
              <a:t>2024-05-31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2283-15D2-4525-B993-D89B4D3639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8007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0B65-64DC-4136-ACD4-64A166617083}" type="datetimeFigureOut">
              <a:rPr lang="ko-KR" altLang="en-US" smtClean="0"/>
              <a:t>2024-05-31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2283-15D2-4525-B993-D89B4D3639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5513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0B65-64DC-4136-ACD4-64A166617083}" type="datetimeFigureOut">
              <a:rPr lang="ko-KR" altLang="en-US" smtClean="0"/>
              <a:t>2024-05-31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2283-15D2-4525-B993-D89B4D3639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0207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0B65-64DC-4136-ACD4-64A166617083}" type="datetimeFigureOut">
              <a:rPr lang="ko-KR" altLang="en-US" smtClean="0"/>
              <a:t>2024-05-31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2283-15D2-4525-B993-D89B4D3639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9869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0B65-64DC-4136-ACD4-64A166617083}" type="datetimeFigureOut">
              <a:rPr lang="ko-KR" altLang="en-US" smtClean="0"/>
              <a:t>2024-05-31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2283-15D2-4525-B993-D89B4D3639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354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0B65-64DC-4136-ACD4-64A166617083}" type="datetimeFigureOut">
              <a:rPr lang="ko-KR" altLang="en-US" smtClean="0"/>
              <a:t>2024-05-31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2283-15D2-4525-B993-D89B4D3639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1104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0B65-64DC-4136-ACD4-64A166617083}" type="datetimeFigureOut">
              <a:rPr lang="ko-KR" altLang="en-US" smtClean="0"/>
              <a:t>2024-05-31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2283-15D2-4525-B993-D89B4D3639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272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0B65-64DC-4136-ACD4-64A166617083}" type="datetimeFigureOut">
              <a:rPr lang="ko-KR" altLang="en-US" smtClean="0"/>
              <a:t>2024-05-31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2283-15D2-4525-B993-D89B4D3639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2235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00B65-64DC-4136-ACD4-64A166617083}" type="datetimeFigureOut">
              <a:rPr lang="ko-KR" altLang="en-US" smtClean="0"/>
              <a:t>2024-05-31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FB2283-15D2-4525-B993-D89B4D3639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0008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92" y="6164068"/>
            <a:ext cx="4112477" cy="592332"/>
          </a:xfrm>
          <a:prstGeom prst="rect">
            <a:avLst/>
          </a:prstGeom>
        </p:spPr>
      </p:pic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1579262" y="1090682"/>
            <a:ext cx="9033476" cy="323165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1pPr>
            <a:lvl2pPr marL="742950" indent="-28575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2pPr>
            <a:lvl3pPr marL="1143000" indent="-22860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3pPr>
            <a:lvl4pPr marL="1600200" indent="-22860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4pPr>
            <a:lvl5pPr marL="2057400" indent="-22860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9pPr>
          </a:lstStyle>
          <a:p>
            <a:pPr algn="ctr" eaLnBrk="1" hangingPunct="1">
              <a:lnSpc>
                <a:spcPts val="3600"/>
              </a:lnSpc>
              <a:defRPr/>
            </a:pPr>
            <a:endParaRPr lang="en-US" altLang="ko-KR" sz="2400" b="1" smtClean="0">
              <a:solidFill>
                <a:srgbClr val="0070C0"/>
              </a:solidFill>
              <a:latin typeface="Calibri" panose="020F0502020204030204" pitchFamily="34" charset="0"/>
              <a:ea typeface="맑은 고딕" pitchFamily="50" charset="-127"/>
            </a:endParaRPr>
          </a:p>
          <a:p>
            <a:pPr algn="ctr" eaLnBrk="1" hangingPunct="1">
              <a:lnSpc>
                <a:spcPts val="3600"/>
              </a:lnSpc>
              <a:defRPr/>
            </a:pPr>
            <a:endParaRPr lang="en-US" altLang="ko-KR" sz="2400" b="1">
              <a:solidFill>
                <a:srgbClr val="0070C0"/>
              </a:solidFill>
              <a:latin typeface="Calibri" panose="020F0502020204030204" pitchFamily="34" charset="0"/>
              <a:ea typeface="맑은 고딕" pitchFamily="50" charset="-127"/>
            </a:endParaRPr>
          </a:p>
          <a:p>
            <a:pPr algn="ctr" eaLnBrk="1" hangingPunct="1">
              <a:lnSpc>
                <a:spcPts val="3600"/>
              </a:lnSpc>
              <a:defRPr/>
            </a:pPr>
            <a:endParaRPr lang="en-US" altLang="ko-KR" sz="2400" b="1">
              <a:solidFill>
                <a:srgbClr val="0070C0"/>
              </a:solidFill>
              <a:latin typeface="Calibri" panose="020F0502020204030204" pitchFamily="34" charset="0"/>
              <a:ea typeface="맑은 고딕" pitchFamily="50" charset="-127"/>
            </a:endParaRPr>
          </a:p>
          <a:p>
            <a:pPr algn="ctr" eaLnBrk="1" hangingPunct="1">
              <a:lnSpc>
                <a:spcPts val="3600"/>
              </a:lnSpc>
              <a:defRPr/>
            </a:pPr>
            <a:r>
              <a:rPr lang="ko-KR" altLang="en-US" sz="2400" b="1" smtClean="0">
                <a:solidFill>
                  <a:srgbClr val="0070C0"/>
                </a:solidFill>
                <a:latin typeface="Calibri" panose="020F0502020204030204" pitchFamily="34" charset="0"/>
                <a:ea typeface="맑은 고딕" pitchFamily="50" charset="-127"/>
              </a:rPr>
              <a:t>팀 사진</a:t>
            </a:r>
            <a:endParaRPr lang="en-US" altLang="ko-KR" sz="2400" b="1">
              <a:solidFill>
                <a:srgbClr val="0070C0"/>
              </a:solidFill>
              <a:latin typeface="Calibri" panose="020F0502020204030204" pitchFamily="34" charset="0"/>
              <a:ea typeface="맑은 고딕" pitchFamily="50" charset="-127"/>
            </a:endParaRPr>
          </a:p>
          <a:p>
            <a:pPr algn="ctr" eaLnBrk="1" hangingPunct="1">
              <a:lnSpc>
                <a:spcPts val="3600"/>
              </a:lnSpc>
              <a:defRPr/>
            </a:pPr>
            <a:endParaRPr lang="en-US" altLang="ko-KR" sz="2400" b="1" smtClean="0">
              <a:solidFill>
                <a:srgbClr val="0070C0"/>
              </a:solidFill>
              <a:latin typeface="Calibri" panose="020F0502020204030204" pitchFamily="34" charset="0"/>
              <a:ea typeface="맑은 고딕" pitchFamily="50" charset="-127"/>
            </a:endParaRPr>
          </a:p>
          <a:p>
            <a:pPr algn="ctr" eaLnBrk="1" hangingPunct="1">
              <a:lnSpc>
                <a:spcPts val="3600"/>
              </a:lnSpc>
              <a:defRPr/>
            </a:pPr>
            <a:endParaRPr lang="en-US" altLang="ko-KR" sz="2400" b="1">
              <a:solidFill>
                <a:srgbClr val="0070C0"/>
              </a:solidFill>
              <a:latin typeface="Calibri" panose="020F0502020204030204" pitchFamily="34" charset="0"/>
              <a:ea typeface="맑은 고딕" pitchFamily="50" charset="-127"/>
            </a:endParaRPr>
          </a:p>
          <a:p>
            <a:pPr algn="ctr" eaLnBrk="1" hangingPunct="1">
              <a:lnSpc>
                <a:spcPts val="3600"/>
              </a:lnSpc>
              <a:defRPr/>
            </a:pPr>
            <a:endParaRPr lang="en-US" altLang="ko-KR" sz="2400" b="1" dirty="0">
              <a:solidFill>
                <a:srgbClr val="0070C0"/>
              </a:solidFill>
              <a:latin typeface="Calibri" panose="020F0502020204030204" pitchFamily="34" charset="0"/>
              <a:ea typeface="맑은 고딕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8716205" y="4459108"/>
            <a:ext cx="1896533" cy="3386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3600"/>
              </a:lnSpc>
              <a:defRPr/>
            </a:pP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학교명</a:t>
            </a:r>
            <a:endParaRPr lang="en-US" altLang="ko-KR" b="1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8716204" y="4934547"/>
            <a:ext cx="1896533" cy="3386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3600"/>
              </a:lnSpc>
              <a:defRPr/>
            </a:pP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팀명</a:t>
            </a:r>
            <a:endParaRPr lang="en-US" altLang="ko-KR" b="1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750756" y="5409986"/>
            <a:ext cx="3861981" cy="3386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3600"/>
              </a:lnSpc>
              <a:defRPr/>
            </a:pP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홍길동</a:t>
            </a:r>
            <a:r>
              <a:rPr lang="en-US" altLang="ko-KR" b="1" smtClean="0">
                <a:solidFill>
                  <a:srgbClr val="0070C0"/>
                </a:solidFill>
                <a:latin typeface="Calibri" panose="020F0502020204030204" pitchFamily="34" charset="0"/>
              </a:rPr>
              <a:t>(</a:t>
            </a: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팀장</a:t>
            </a:r>
            <a:r>
              <a:rPr lang="en-US" altLang="ko-KR" b="1" smtClean="0">
                <a:solidFill>
                  <a:srgbClr val="0070C0"/>
                </a:solidFill>
                <a:latin typeface="Calibri" panose="020F0502020204030204" pitchFamily="34" charset="0"/>
              </a:rPr>
              <a:t>), </a:t>
            </a: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이순신</a:t>
            </a:r>
            <a:r>
              <a:rPr lang="en-US" altLang="ko-KR" b="1" smtClean="0">
                <a:solidFill>
                  <a:srgbClr val="0070C0"/>
                </a:solidFill>
                <a:latin typeface="Calibri" panose="020F0502020204030204" pitchFamily="34" charset="0"/>
              </a:rPr>
              <a:t>, </a:t>
            </a: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강감찬 외 </a:t>
            </a:r>
            <a:r>
              <a:rPr lang="en-US" altLang="ko-KR" b="1" smtClean="0">
                <a:solidFill>
                  <a:srgbClr val="0070C0"/>
                </a:solidFill>
                <a:latin typeface="Calibri" panose="020F0502020204030204" pitchFamily="34" charset="0"/>
              </a:rPr>
              <a:t>00</a:t>
            </a: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명</a:t>
            </a:r>
            <a:r>
              <a:rPr lang="en-US" altLang="ko-KR" b="1" smtClean="0">
                <a:solidFill>
                  <a:srgbClr val="0070C0"/>
                </a:solidFill>
                <a:latin typeface="Calibri" panose="020F0502020204030204" pitchFamily="34" charset="0"/>
              </a:rPr>
              <a:t> </a:t>
            </a:r>
            <a:endParaRPr lang="en-US" altLang="ko-KR" b="1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8613423" y="5885425"/>
            <a:ext cx="1999314" cy="3386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3600"/>
              </a:lnSpc>
              <a:defRPr/>
            </a:pP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지도교수 </a:t>
            </a:r>
            <a:r>
              <a:rPr lang="en-US" altLang="ko-KR" b="1" smtClean="0">
                <a:solidFill>
                  <a:srgbClr val="0070C0"/>
                </a:solidFill>
                <a:latin typeface="Calibri" panose="020F0502020204030204" pitchFamily="34" charset="0"/>
              </a:rPr>
              <a:t>:</a:t>
            </a:r>
            <a:r>
              <a:rPr lang="ko-KR" altLang="en-US" b="1">
                <a:solidFill>
                  <a:srgbClr val="0070C0"/>
                </a:solidFill>
                <a:latin typeface="Calibri" panose="020F0502020204030204" pitchFamily="34" charset="0"/>
              </a:rPr>
              <a:t> </a:t>
            </a: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김철수</a:t>
            </a:r>
            <a:endParaRPr lang="en-US" altLang="ko-KR" b="1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18634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1579262" y="363931"/>
            <a:ext cx="9033476" cy="430133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1pPr>
            <a:lvl2pPr marL="742950" indent="-28575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2pPr>
            <a:lvl3pPr marL="1143000" indent="-22860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3pPr>
            <a:lvl4pPr marL="1600200" indent="-22860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4pPr>
            <a:lvl5pPr marL="2057400" indent="-22860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9pPr>
          </a:lstStyle>
          <a:p>
            <a:pPr algn="ctr" eaLnBrk="1" hangingPunct="1">
              <a:lnSpc>
                <a:spcPts val="3600"/>
              </a:lnSpc>
              <a:defRPr/>
            </a:pPr>
            <a:endParaRPr lang="en-US" altLang="ko-KR" sz="2400" b="1" smtClean="0">
              <a:solidFill>
                <a:srgbClr val="0070C0"/>
              </a:solidFill>
              <a:latin typeface="Calibri" panose="020F0502020204030204" pitchFamily="34" charset="0"/>
              <a:ea typeface="맑은 고딕" pitchFamily="50" charset="-127"/>
            </a:endParaRPr>
          </a:p>
          <a:p>
            <a:pPr algn="ctr" eaLnBrk="1" hangingPunct="1">
              <a:lnSpc>
                <a:spcPts val="3600"/>
              </a:lnSpc>
              <a:defRPr/>
            </a:pPr>
            <a:endParaRPr lang="en-US" altLang="ko-KR" sz="2400" b="1">
              <a:solidFill>
                <a:srgbClr val="0070C0"/>
              </a:solidFill>
              <a:latin typeface="Calibri" panose="020F0502020204030204" pitchFamily="34" charset="0"/>
              <a:ea typeface="맑은 고딕" pitchFamily="50" charset="-127"/>
            </a:endParaRPr>
          </a:p>
          <a:p>
            <a:pPr algn="ctr" eaLnBrk="1" hangingPunct="1">
              <a:lnSpc>
                <a:spcPts val="3600"/>
              </a:lnSpc>
              <a:defRPr/>
            </a:pPr>
            <a:endParaRPr lang="en-US" altLang="ko-KR" sz="2400" b="1">
              <a:solidFill>
                <a:srgbClr val="0070C0"/>
              </a:solidFill>
              <a:latin typeface="Calibri" panose="020F0502020204030204" pitchFamily="34" charset="0"/>
              <a:ea typeface="맑은 고딕" pitchFamily="50" charset="-127"/>
            </a:endParaRPr>
          </a:p>
          <a:p>
            <a:pPr algn="ctr" eaLnBrk="1" hangingPunct="1">
              <a:lnSpc>
                <a:spcPts val="3600"/>
              </a:lnSpc>
              <a:defRPr/>
            </a:pPr>
            <a:r>
              <a:rPr lang="ko-KR" altLang="en-US" sz="2400" b="1" smtClean="0">
                <a:solidFill>
                  <a:srgbClr val="0070C0"/>
                </a:solidFill>
                <a:latin typeface="Calibri" panose="020F0502020204030204" pitchFamily="34" charset="0"/>
                <a:ea typeface="맑은 고딕" pitchFamily="50" charset="-127"/>
              </a:rPr>
              <a:t>차량 사진</a:t>
            </a:r>
            <a:endParaRPr lang="en-US" altLang="ko-KR" sz="2400" b="1">
              <a:solidFill>
                <a:srgbClr val="0070C0"/>
              </a:solidFill>
              <a:latin typeface="Calibri" panose="020F0502020204030204" pitchFamily="34" charset="0"/>
              <a:ea typeface="맑은 고딕" pitchFamily="50" charset="-127"/>
            </a:endParaRPr>
          </a:p>
          <a:p>
            <a:pPr algn="ctr" eaLnBrk="1" hangingPunct="1">
              <a:lnSpc>
                <a:spcPts val="3600"/>
              </a:lnSpc>
              <a:defRPr/>
            </a:pPr>
            <a:endParaRPr lang="en-US" altLang="ko-KR" sz="2400" b="1" smtClean="0">
              <a:solidFill>
                <a:srgbClr val="0070C0"/>
              </a:solidFill>
              <a:latin typeface="Calibri" panose="020F0502020204030204" pitchFamily="34" charset="0"/>
              <a:ea typeface="맑은 고딕" pitchFamily="50" charset="-127"/>
            </a:endParaRPr>
          </a:p>
          <a:p>
            <a:pPr algn="ctr" eaLnBrk="1" hangingPunct="1">
              <a:lnSpc>
                <a:spcPts val="3600"/>
              </a:lnSpc>
              <a:defRPr/>
            </a:pPr>
            <a:endParaRPr lang="en-US" altLang="ko-KR" sz="2400" b="1">
              <a:solidFill>
                <a:srgbClr val="0070C0"/>
              </a:solidFill>
              <a:latin typeface="Calibri" panose="020F0502020204030204" pitchFamily="34" charset="0"/>
              <a:ea typeface="맑은 고딕" pitchFamily="50" charset="-127"/>
            </a:endParaRPr>
          </a:p>
          <a:p>
            <a:pPr algn="ctr" eaLnBrk="1" hangingPunct="1">
              <a:lnSpc>
                <a:spcPts val="3600"/>
              </a:lnSpc>
              <a:defRPr/>
            </a:pPr>
            <a:endParaRPr lang="en-US" altLang="ko-KR" sz="2400" b="1" dirty="0">
              <a:solidFill>
                <a:srgbClr val="0070C0"/>
              </a:solidFill>
              <a:latin typeface="Calibri" panose="020F0502020204030204" pitchFamily="34" charset="0"/>
              <a:ea typeface="맑은 고딕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6784623" y="4910665"/>
            <a:ext cx="3828116" cy="186831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3600"/>
              </a:lnSpc>
              <a:defRPr/>
            </a:pPr>
            <a:r>
              <a:rPr lang="ko-KR" altLang="en-US" b="1" spc="-100" smtClean="0">
                <a:solidFill>
                  <a:srgbClr val="0070C0"/>
                </a:solidFill>
                <a:latin typeface="Calibri" panose="020F0502020204030204" pitchFamily="34" charset="0"/>
              </a:rPr>
              <a:t>팀 또는 차량 소개</a:t>
            </a:r>
            <a:r>
              <a:rPr lang="en-US" altLang="ko-KR" b="1" spc="-100" smtClean="0">
                <a:solidFill>
                  <a:srgbClr val="0070C0"/>
                </a:solidFill>
                <a:latin typeface="Calibri" panose="020F0502020204030204" pitchFamily="34" charset="0"/>
              </a:rPr>
              <a:t>, </a:t>
            </a:r>
            <a:r>
              <a:rPr lang="ko-KR" altLang="en-US" b="1" spc="-100" smtClean="0">
                <a:solidFill>
                  <a:srgbClr val="0070C0"/>
                </a:solidFill>
                <a:latin typeface="Calibri" panose="020F0502020204030204" pitchFamily="34" charset="0"/>
              </a:rPr>
              <a:t>차량 특징</a:t>
            </a:r>
            <a:r>
              <a:rPr lang="en-US" altLang="ko-KR" b="1" spc="-100" smtClean="0">
                <a:solidFill>
                  <a:srgbClr val="0070C0"/>
                </a:solidFill>
                <a:latin typeface="Calibri" panose="020F0502020204030204" pitchFamily="34" charset="0"/>
              </a:rPr>
              <a:t>, </a:t>
            </a:r>
            <a:r>
              <a:rPr lang="ko-KR" altLang="en-US" b="1" spc="-100" smtClean="0">
                <a:solidFill>
                  <a:srgbClr val="0070C0"/>
                </a:solidFill>
                <a:latin typeface="Calibri" panose="020F0502020204030204" pitchFamily="34" charset="0"/>
              </a:rPr>
              <a:t>목표 등</a:t>
            </a:r>
            <a:endParaRPr lang="en-US" altLang="ko-KR" b="1" spc="-10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579262" y="4910665"/>
            <a:ext cx="2394427" cy="186831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3600"/>
              </a:lnSpc>
              <a:defRPr/>
            </a:pP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동력장치 </a:t>
            </a:r>
            <a:r>
              <a:rPr lang="en-US" altLang="ko-KR" b="1" smtClean="0">
                <a:solidFill>
                  <a:srgbClr val="0070C0"/>
                </a:solidFill>
                <a:latin typeface="Calibri" panose="020F0502020204030204" pitchFamily="34" charset="0"/>
              </a:rPr>
              <a:t>: </a:t>
            </a:r>
          </a:p>
          <a:p>
            <a:pPr>
              <a:lnSpc>
                <a:spcPts val="3600"/>
              </a:lnSpc>
              <a:defRPr/>
            </a:pP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무게</a:t>
            </a:r>
            <a:r>
              <a:rPr lang="en-US" altLang="ko-KR" b="1" smtClean="0">
                <a:solidFill>
                  <a:srgbClr val="0070C0"/>
                </a:solidFill>
                <a:latin typeface="Calibri" panose="020F0502020204030204" pitchFamily="34" charset="0"/>
              </a:rPr>
              <a:t>(kg) : </a:t>
            </a:r>
          </a:p>
          <a:p>
            <a:pPr>
              <a:lnSpc>
                <a:spcPts val="3600"/>
              </a:lnSpc>
              <a:defRPr/>
            </a:pP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축전지 규격</a:t>
            </a:r>
            <a:r>
              <a:rPr lang="en-US" altLang="ko-KR" b="1" smtClean="0">
                <a:solidFill>
                  <a:srgbClr val="0070C0"/>
                </a:solidFill>
                <a:latin typeface="Calibri" panose="020F0502020204030204" pitchFamily="34" charset="0"/>
              </a:rPr>
              <a:t>(V) :</a:t>
            </a:r>
          </a:p>
          <a:p>
            <a:pPr>
              <a:lnSpc>
                <a:spcPts val="3600"/>
              </a:lnSpc>
              <a:defRPr/>
            </a:pP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모터 용량</a:t>
            </a:r>
            <a:r>
              <a:rPr lang="en-US" altLang="ko-KR" b="1" smtClean="0">
                <a:solidFill>
                  <a:srgbClr val="0070C0"/>
                </a:solidFill>
                <a:latin typeface="Calibri" panose="020F0502020204030204" pitchFamily="34" charset="0"/>
              </a:rPr>
              <a:t>(kW) :</a:t>
            </a:r>
            <a:endParaRPr lang="en-US" altLang="ko-KR" b="1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680861" y="4229163"/>
            <a:ext cx="1896533" cy="3386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3600"/>
              </a:lnSpc>
              <a:defRPr/>
            </a:pP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차량명</a:t>
            </a:r>
            <a:endParaRPr lang="en-US" altLang="ko-KR" b="1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068462" y="4910665"/>
            <a:ext cx="2213805" cy="186831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3600"/>
              </a:lnSpc>
              <a:defRPr/>
            </a:pPr>
            <a:r>
              <a:rPr lang="ko-KR" altLang="en-US" b="1">
                <a:solidFill>
                  <a:srgbClr val="0070C0"/>
                </a:solidFill>
                <a:latin typeface="Calibri" panose="020F0502020204030204" pitchFamily="34" charset="0"/>
              </a:rPr>
              <a:t>전장</a:t>
            </a:r>
            <a:r>
              <a:rPr lang="en-US" altLang="ko-KR" b="1">
                <a:solidFill>
                  <a:srgbClr val="0070C0"/>
                </a:solidFill>
                <a:latin typeface="Calibri" panose="020F0502020204030204" pitchFamily="34" charset="0"/>
              </a:rPr>
              <a:t>(mm) :  </a:t>
            </a:r>
          </a:p>
          <a:p>
            <a:pPr>
              <a:lnSpc>
                <a:spcPts val="3600"/>
              </a:lnSpc>
              <a:defRPr/>
            </a:pPr>
            <a:r>
              <a:rPr lang="ko-KR" altLang="en-US" b="1">
                <a:solidFill>
                  <a:srgbClr val="0070C0"/>
                </a:solidFill>
                <a:latin typeface="Calibri" panose="020F0502020204030204" pitchFamily="34" charset="0"/>
              </a:rPr>
              <a:t>전폭</a:t>
            </a:r>
            <a:r>
              <a:rPr lang="en-US" altLang="ko-KR" b="1">
                <a:solidFill>
                  <a:srgbClr val="0070C0"/>
                </a:solidFill>
                <a:latin typeface="Calibri" panose="020F0502020204030204" pitchFamily="34" charset="0"/>
              </a:rPr>
              <a:t>(mm) </a:t>
            </a:r>
            <a:r>
              <a:rPr lang="en-US" altLang="ko-KR" b="1">
                <a:solidFill>
                  <a:srgbClr val="0070C0"/>
                </a:solidFill>
                <a:latin typeface="Calibri" panose="020F0502020204030204" pitchFamily="34" charset="0"/>
              </a:rPr>
              <a:t>:                     </a:t>
            </a:r>
            <a:endParaRPr lang="en-US" altLang="ko-KR" b="1" smtClean="0">
              <a:solidFill>
                <a:srgbClr val="0070C0"/>
              </a:solidFill>
              <a:latin typeface="Calibri" panose="020F0502020204030204" pitchFamily="34" charset="0"/>
            </a:endParaRPr>
          </a:p>
          <a:p>
            <a:pPr>
              <a:lnSpc>
                <a:spcPts val="3600"/>
              </a:lnSpc>
              <a:defRPr/>
            </a:pP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전고</a:t>
            </a:r>
            <a:r>
              <a:rPr lang="en-US" altLang="ko-KR" b="1" smtClean="0">
                <a:solidFill>
                  <a:srgbClr val="0070C0"/>
                </a:solidFill>
                <a:latin typeface="Calibri" panose="020F0502020204030204" pitchFamily="34" charset="0"/>
              </a:rPr>
              <a:t>(mm) :  </a:t>
            </a:r>
          </a:p>
          <a:p>
            <a:pPr>
              <a:lnSpc>
                <a:spcPts val="3600"/>
              </a:lnSpc>
              <a:defRPr/>
            </a:pPr>
            <a:r>
              <a:rPr lang="ko-KR" altLang="en-US" b="1" smtClean="0">
                <a:solidFill>
                  <a:srgbClr val="0070C0"/>
                </a:solidFill>
                <a:latin typeface="Calibri" panose="020F0502020204030204" pitchFamily="34" charset="0"/>
              </a:rPr>
              <a:t>축거</a:t>
            </a:r>
            <a:r>
              <a:rPr lang="en-US" altLang="ko-KR" b="1" smtClean="0">
                <a:solidFill>
                  <a:srgbClr val="0070C0"/>
                </a:solidFill>
                <a:latin typeface="Calibri" panose="020F0502020204030204" pitchFamily="34" charset="0"/>
              </a:rPr>
              <a:t>(mm) :                     </a:t>
            </a:r>
            <a:endParaRPr lang="en-US" altLang="ko-KR" b="1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47289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69</Words>
  <Application>Microsoft Office PowerPoint</Application>
  <PresentationFormat>와이드스크린</PresentationFormat>
  <Paragraphs>24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맑은 고딕</vt:lpstr>
      <vt:lpstr>Arial</vt:lpstr>
      <vt:lpstr>Calibri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이정모</dc:creator>
  <cp:lastModifiedBy>이정모</cp:lastModifiedBy>
  <cp:revision>7</cp:revision>
  <dcterms:created xsi:type="dcterms:W3CDTF">2024-05-31T02:19:17Z</dcterms:created>
  <dcterms:modified xsi:type="dcterms:W3CDTF">2024-05-31T07:20:35Z</dcterms:modified>
</cp:coreProperties>
</file>